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366" r:id="rId4"/>
    <p:sldId id="367" r:id="rId5"/>
    <p:sldId id="368" r:id="rId6"/>
    <p:sldId id="259" r:id="rId7"/>
    <p:sldId id="260" r:id="rId8"/>
    <p:sldId id="293" r:id="rId9"/>
    <p:sldId id="297" r:id="rId10"/>
    <p:sldId id="337" r:id="rId11"/>
    <p:sldId id="338" r:id="rId12"/>
    <p:sldId id="339" r:id="rId13"/>
    <p:sldId id="340" r:id="rId14"/>
    <p:sldId id="341" r:id="rId15"/>
    <p:sldId id="302" r:id="rId16"/>
    <p:sldId id="265" r:id="rId17"/>
    <p:sldId id="363" r:id="rId18"/>
    <p:sldId id="364" r:id="rId19"/>
    <p:sldId id="365" r:id="rId20"/>
    <p:sldId id="336" r:id="rId21"/>
    <p:sldId id="330" r:id="rId22"/>
    <p:sldId id="331" r:id="rId23"/>
    <p:sldId id="314" r:id="rId24"/>
    <p:sldId id="329" r:id="rId25"/>
    <p:sldId id="315" r:id="rId26"/>
    <p:sldId id="305" r:id="rId27"/>
    <p:sldId id="316" r:id="rId28"/>
    <p:sldId id="333" r:id="rId29"/>
    <p:sldId id="334" r:id="rId30"/>
    <p:sldId id="361" r:id="rId31"/>
    <p:sldId id="311" r:id="rId32"/>
    <p:sldId id="322" r:id="rId33"/>
    <p:sldId id="323" r:id="rId34"/>
    <p:sldId id="324" r:id="rId35"/>
    <p:sldId id="332" r:id="rId36"/>
    <p:sldId id="362" r:id="rId37"/>
    <p:sldId id="369" r:id="rId38"/>
    <p:sldId id="370" r:id="rId39"/>
    <p:sldId id="371" r:id="rId40"/>
    <p:sldId id="372" r:id="rId41"/>
    <p:sldId id="373" r:id="rId42"/>
    <p:sldId id="360" r:id="rId43"/>
    <p:sldId id="289" r:id="rId44"/>
    <p:sldId id="32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B7B7"/>
    <a:srgbClr val="AAEEFC"/>
    <a:srgbClr val="C3F3FD"/>
    <a:srgbClr val="FFFFFF"/>
    <a:srgbClr val="FFFABD"/>
    <a:srgbClr val="FFFA97"/>
    <a:srgbClr val="CDF89A"/>
    <a:srgbClr val="D2FB9B"/>
    <a:srgbClr val="D7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fif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0" Type="http://schemas.openxmlformats.org/officeDocument/2006/relationships/image" Target="../media/image76.jpeg"/><Relationship Id="rId4" Type="http://schemas.openxmlformats.org/officeDocument/2006/relationships/image" Target="../media/image18.png"/><Relationship Id="rId9" Type="http://schemas.openxmlformats.org/officeDocument/2006/relationships/image" Target="../media/image7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BEF5A4-8D0B-4ABB-B96F-9DC1EC7A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6" y="-48827"/>
            <a:ext cx="9209103" cy="6906827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F2893C4-61C5-410B-B31D-CC733628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63503"/>
              </p:ext>
            </p:extLst>
          </p:nvPr>
        </p:nvGraphicFramePr>
        <p:xfrm>
          <a:off x="215153" y="1674648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0E4A412-0FB8-46E3-B10C-C1720C852A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3172498"/>
            <a:ext cx="2217420" cy="221742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32BBE5-FFBA-45D4-9FC5-CE52B71080FD}"/>
              </a:ext>
            </a:extLst>
          </p:cNvPr>
          <p:cNvSpPr/>
          <p:nvPr/>
        </p:nvSpPr>
        <p:spPr>
          <a:xfrm>
            <a:off x="9427468" y="3170069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124F15-FD07-4F16-A499-08AF65228C24}"/>
              </a:ext>
            </a:extLst>
          </p:cNvPr>
          <p:cNvSpPr/>
          <p:nvPr/>
        </p:nvSpPr>
        <p:spPr>
          <a:xfrm>
            <a:off x="10038278" y="3276601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665AA3-DD40-4C8B-9F61-0145AE58849F}"/>
              </a:ext>
            </a:extLst>
          </p:cNvPr>
          <p:cNvSpPr/>
          <p:nvPr/>
        </p:nvSpPr>
        <p:spPr>
          <a:xfrm>
            <a:off x="10038279" y="3276601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B686DA-B03A-46F2-8218-0B104B687551}"/>
              </a:ext>
            </a:extLst>
          </p:cNvPr>
          <p:cNvSpPr/>
          <p:nvPr/>
        </p:nvSpPr>
        <p:spPr>
          <a:xfrm>
            <a:off x="10038279" y="3556426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FF05A12-AEAF-4E67-BDA9-61796D3A33AB}"/>
              </a:ext>
            </a:extLst>
          </p:cNvPr>
          <p:cNvSpPr/>
          <p:nvPr/>
        </p:nvSpPr>
        <p:spPr>
          <a:xfrm>
            <a:off x="10038279" y="3556426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59C7B9-1C68-4E03-8247-9C347235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04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D2F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65E48B-9D66-475D-B6D0-B2F569B5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203"/>
              </p:ext>
            </p:extLst>
          </p:nvPr>
        </p:nvGraphicFramePr>
        <p:xfrm>
          <a:off x="215153" y="1678516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1AD9C50-1DE7-45B2-A8A9-DC59FA4CF9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40" y="2868196"/>
            <a:ext cx="2225040" cy="2225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BE0444-FACB-43A0-8310-2C71059BD400}"/>
              </a:ext>
            </a:extLst>
          </p:cNvPr>
          <p:cNvSpPr/>
          <p:nvPr/>
        </p:nvSpPr>
        <p:spPr>
          <a:xfrm>
            <a:off x="9782574" y="2085370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D3CE00-CAE9-49E5-BE8B-FCDED1A7855E}"/>
              </a:ext>
            </a:extLst>
          </p:cNvPr>
          <p:cNvSpPr/>
          <p:nvPr/>
        </p:nvSpPr>
        <p:spPr>
          <a:xfrm>
            <a:off x="10393385" y="2191902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8CC721-6B60-401B-A6B6-C8CAD05A43AF}"/>
              </a:ext>
            </a:extLst>
          </p:cNvPr>
          <p:cNvSpPr/>
          <p:nvPr/>
        </p:nvSpPr>
        <p:spPr>
          <a:xfrm>
            <a:off x="10393385" y="2191902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9EE5E1-5CE2-4B2C-81B1-7FA7E77783FC}"/>
              </a:ext>
            </a:extLst>
          </p:cNvPr>
          <p:cNvSpPr/>
          <p:nvPr/>
        </p:nvSpPr>
        <p:spPr>
          <a:xfrm>
            <a:off x="10393385" y="2471727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8245D-8620-4312-85AA-EBDA60CA094C}"/>
              </a:ext>
            </a:extLst>
          </p:cNvPr>
          <p:cNvSpPr/>
          <p:nvPr/>
        </p:nvSpPr>
        <p:spPr>
          <a:xfrm>
            <a:off x="10393385" y="2471727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9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1FE84D-720E-47D7-8B4C-97328E40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F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352F0C-A716-4751-AC20-AE7F8A84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61062"/>
              </p:ext>
            </p:extLst>
          </p:nvPr>
        </p:nvGraphicFramePr>
        <p:xfrm>
          <a:off x="218614" y="1685115"/>
          <a:ext cx="5347050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5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6919061-9EF5-44F6-A7B0-27ECF0298C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25" y="3645495"/>
            <a:ext cx="1711137" cy="140124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6F4813-376D-45CC-8AFD-F14167700972}"/>
              </a:ext>
            </a:extLst>
          </p:cNvPr>
          <p:cNvSpPr/>
          <p:nvPr/>
        </p:nvSpPr>
        <p:spPr>
          <a:xfrm>
            <a:off x="9489612" y="330874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4C2851-B876-470C-9F64-B8F6ABA3B0D3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5E2200-F6CF-469F-9BFD-1E5B33A24A29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CA1DDE-0338-466A-ACF0-41D5A1CB41A1}"/>
              </a:ext>
            </a:extLst>
          </p:cNvPr>
          <p:cNvSpPr/>
          <p:nvPr/>
        </p:nvSpPr>
        <p:spPr>
          <a:xfrm>
            <a:off x="10100423" y="369509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D03EC8-085F-4203-81BE-E1093B2D0E30}"/>
              </a:ext>
            </a:extLst>
          </p:cNvPr>
          <p:cNvSpPr/>
          <p:nvPr/>
        </p:nvSpPr>
        <p:spPr>
          <a:xfrm>
            <a:off x="10100423" y="369509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5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673E18-40B4-4E87-B22E-532B1BC5F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B17912-9B7C-4702-A2E0-16E46563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4244"/>
              </p:ext>
            </p:extLst>
          </p:nvPr>
        </p:nvGraphicFramePr>
        <p:xfrm>
          <a:off x="202726" y="168511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D9E299-CDD5-4D1F-976C-C37B650166E9}"/>
              </a:ext>
            </a:extLst>
          </p:cNvPr>
          <p:cNvSpPr/>
          <p:nvPr/>
        </p:nvSpPr>
        <p:spPr>
          <a:xfrm>
            <a:off x="9755943" y="3218896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D671E81-2E15-4A79-A6DE-6C0A760FDB4C}"/>
              </a:ext>
            </a:extLst>
          </p:cNvPr>
          <p:cNvSpPr/>
          <p:nvPr/>
        </p:nvSpPr>
        <p:spPr>
          <a:xfrm>
            <a:off x="10366754" y="3325428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FABE14-F8ED-43C8-8886-303D12CC6D0A}"/>
              </a:ext>
            </a:extLst>
          </p:cNvPr>
          <p:cNvSpPr/>
          <p:nvPr/>
        </p:nvSpPr>
        <p:spPr>
          <a:xfrm>
            <a:off x="10366754" y="33254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EC0150A-DBED-42F8-B16C-6FA64D16E251}"/>
              </a:ext>
            </a:extLst>
          </p:cNvPr>
          <p:cNvSpPr/>
          <p:nvPr/>
        </p:nvSpPr>
        <p:spPr>
          <a:xfrm>
            <a:off x="10366754" y="3605253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427BD7-7CF9-4568-B192-32F02085FA4A}"/>
              </a:ext>
            </a:extLst>
          </p:cNvPr>
          <p:cNvSpPr/>
          <p:nvPr/>
        </p:nvSpPr>
        <p:spPr>
          <a:xfrm>
            <a:off x="10366754" y="360525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0784B1-E756-4D8B-9971-9778CAE89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9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695281-D9CA-4C20-91E1-783EFC8E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446905"/>
              </p:ext>
            </p:extLst>
          </p:nvPr>
        </p:nvGraphicFramePr>
        <p:xfrm>
          <a:off x="202726" y="168511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5D28A59-9C30-44F5-958A-54C13B84DE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5" y="2898684"/>
            <a:ext cx="2179320" cy="21793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5D51A7-E1DC-4F25-B5BA-0B091AD012CB}"/>
              </a:ext>
            </a:extLst>
          </p:cNvPr>
          <p:cNvSpPr/>
          <p:nvPr/>
        </p:nvSpPr>
        <p:spPr>
          <a:xfrm>
            <a:off x="8749911" y="52358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3A2810-809F-4CD9-A2BE-FAA079781E26}"/>
              </a:ext>
            </a:extLst>
          </p:cNvPr>
          <p:cNvSpPr/>
          <p:nvPr/>
        </p:nvSpPr>
        <p:spPr>
          <a:xfrm>
            <a:off x="9360722" y="63011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08B7A7-3D81-4876-8569-5057C249ABA8}"/>
              </a:ext>
            </a:extLst>
          </p:cNvPr>
          <p:cNvSpPr/>
          <p:nvPr/>
        </p:nvSpPr>
        <p:spPr>
          <a:xfrm>
            <a:off x="9360722" y="63011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F09430-D9F8-4903-9A27-68C767713818}"/>
              </a:ext>
            </a:extLst>
          </p:cNvPr>
          <p:cNvSpPr/>
          <p:nvPr/>
        </p:nvSpPr>
        <p:spPr>
          <a:xfrm>
            <a:off x="9360722" y="90993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46E6F63-1201-4942-B71F-F65331788242}"/>
              </a:ext>
            </a:extLst>
          </p:cNvPr>
          <p:cNvSpPr/>
          <p:nvPr/>
        </p:nvSpPr>
        <p:spPr>
          <a:xfrm>
            <a:off x="9360722" y="90993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5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427226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63" y="1467634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45" y="473480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4438835" y="2271963"/>
            <a:ext cx="261891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4365623" y="1871853"/>
            <a:ext cx="177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2156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7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6686" y="74384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5109508" y="49233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2F592-08A5-48E3-B4CA-8BFD252CC764}"/>
              </a:ext>
            </a:extLst>
          </p:cNvPr>
          <p:cNvSpPr/>
          <p:nvPr/>
        </p:nvSpPr>
        <p:spPr>
          <a:xfrm>
            <a:off x="10482493" y="5233469"/>
            <a:ext cx="1298175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16,17,18,19,20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4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7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개발환경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286" y="79492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10,11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12,13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75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240034"/>
            <a:ext cx="1036508" cy="5595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22,23,24,25,26,27,28,29,30,31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76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324861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5200793" y="2890997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5200794" y="2890996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2208583"/>
            <a:ext cx="4204421" cy="2619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73" y="4367117"/>
            <a:ext cx="3987443" cy="2242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3879623" y="617289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C4EC51-AC75-4206-8D85-57FE71999769}"/>
              </a:ext>
            </a:extLst>
          </p:cNvPr>
          <p:cNvSpPr/>
          <p:nvPr/>
        </p:nvSpPr>
        <p:spPr>
          <a:xfrm>
            <a:off x="9071746" y="2499602"/>
            <a:ext cx="2885646" cy="156451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8D1D1-F518-4F39-8693-4985422845CA}"/>
              </a:ext>
            </a:extLst>
          </p:cNvPr>
          <p:cNvSpPr txBox="1"/>
          <p:nvPr/>
        </p:nvSpPr>
        <p:spPr>
          <a:xfrm>
            <a:off x="9398282" y="2766069"/>
            <a:ext cx="219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IOCP </a:t>
            </a:r>
            <a:r>
              <a:rPr lang="ko-KR" altLang="en-US" sz="1200" dirty="0"/>
              <a:t>소켓 입출력 모델을 활용한 다중 접속 서버 구현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데드레커닝을</a:t>
            </a:r>
            <a:r>
              <a:rPr lang="ko-KR" altLang="en-US" sz="1200" dirty="0"/>
              <a:t> 이용한 이동 처리 숙달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6678AF-3809-474F-94B9-81481243A14C}"/>
              </a:ext>
            </a:extLst>
          </p:cNvPr>
          <p:cNvSpPr/>
          <p:nvPr/>
        </p:nvSpPr>
        <p:spPr>
          <a:xfrm>
            <a:off x="9511072" y="1560809"/>
            <a:ext cx="120970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741827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7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4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32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44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721619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747291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8169" y="1707795"/>
            <a:ext cx="493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  <a:r>
              <a:rPr lang="ko-KR" altLang="en-US" sz="1400" dirty="0"/>
              <a:t>꿈을 꾸는 모든 이들이</a:t>
            </a:r>
            <a:r>
              <a:rPr lang="en-US" altLang="ko-KR" sz="1400" dirty="0"/>
              <a:t> </a:t>
            </a:r>
            <a:r>
              <a:rPr lang="ko-KR" altLang="en-US" sz="1400" dirty="0"/>
              <a:t>모이는 조율의 성에는</a:t>
            </a:r>
            <a:endParaRPr lang="en-US" altLang="ko-KR" sz="1400" dirty="0"/>
          </a:p>
          <a:p>
            <a:r>
              <a:rPr lang="ko-KR" altLang="en-US" sz="1400" dirty="0"/>
              <a:t>꿈을 관장하는 마녀와 마녀가 창조한 </a:t>
            </a:r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r>
              <a:rPr lang="en-US" altLang="ko-KR" sz="1400" dirty="0"/>
              <a:t> </a:t>
            </a:r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03478" y="251647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권속들은 꿈의 존재</a:t>
            </a:r>
            <a:r>
              <a:rPr lang="en-US" altLang="ko-KR" sz="1400" dirty="0"/>
              <a:t>, </a:t>
            </a:r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그들에겐</a:t>
            </a:r>
            <a:r>
              <a:rPr lang="en-US" altLang="ko-KR" sz="1400" dirty="0"/>
              <a:t> </a:t>
            </a:r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r>
              <a:rPr lang="en-US" altLang="ko-KR" sz="1400" dirty="0"/>
              <a:t> </a:t>
            </a:r>
            <a:r>
              <a:rPr lang="ko-KR" altLang="en-US" sz="1400" dirty="0"/>
              <a:t>사라질 것을 항상</a:t>
            </a:r>
            <a:r>
              <a:rPr lang="en-US" altLang="ko-KR" sz="1400" dirty="0"/>
              <a:t> </a:t>
            </a:r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08809" y="3325145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결국 누군가의</a:t>
            </a:r>
            <a:r>
              <a:rPr lang="en-US" altLang="ko-KR" sz="1400" dirty="0"/>
              <a:t> </a:t>
            </a:r>
            <a:r>
              <a:rPr lang="ko-KR" altLang="en-US" sz="1400" dirty="0"/>
              <a:t>주도와 함께 불안감은</a:t>
            </a:r>
            <a:r>
              <a:rPr lang="en-US" altLang="ko-KR" sz="1400" dirty="0"/>
              <a:t> </a:t>
            </a:r>
            <a:r>
              <a:rPr lang="ko-KR" altLang="en-US" sz="1400" dirty="0"/>
              <a:t>극에 달해 마녀를</a:t>
            </a:r>
            <a:r>
              <a:rPr lang="en-US" altLang="ko-KR" sz="1400" dirty="0"/>
              <a:t> </a:t>
            </a:r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마녀의 시선이 꿈을</a:t>
            </a:r>
            <a:r>
              <a:rPr lang="en-US" altLang="ko-KR" sz="1400" dirty="0"/>
              <a:t> </a:t>
            </a:r>
            <a:r>
              <a:rPr lang="ko-KR" altLang="en-US" sz="1400" dirty="0"/>
              <a:t>향해 있는 사이</a:t>
            </a:r>
            <a:r>
              <a:rPr lang="en-US" altLang="ko-KR" sz="1400" dirty="0"/>
              <a:t> </a:t>
            </a:r>
            <a:r>
              <a:rPr lang="ko-KR" altLang="en-US" sz="1400" dirty="0"/>
              <a:t>힘을 빼앗고 그들</a:t>
            </a:r>
            <a:r>
              <a:rPr lang="en-US" altLang="ko-KR" sz="1400" dirty="0"/>
              <a:t> </a:t>
            </a:r>
            <a:r>
              <a:rPr lang="ko-KR" altLang="en-US" sz="1400" dirty="0"/>
              <a:t>스스로가 꿈의 관리자가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012" y="4133820"/>
            <a:ext cx="591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그들의 주인은 환상</a:t>
            </a:r>
            <a:r>
              <a:rPr lang="en-US" altLang="ko-KR" sz="1400" dirty="0"/>
              <a:t> </a:t>
            </a:r>
            <a:r>
              <a:rPr lang="ko-KR" altLang="en-US" sz="1400" dirty="0"/>
              <a:t>속에 사는 존재이며</a:t>
            </a:r>
            <a:r>
              <a:rPr lang="en-US" altLang="ko-KR" sz="1400" dirty="0"/>
              <a:t> </a:t>
            </a:r>
            <a:r>
              <a:rPr lang="ko-KR" altLang="en-US" sz="1400" dirty="0"/>
              <a:t>자신들이 죽일 수 없는</a:t>
            </a:r>
            <a:r>
              <a:rPr lang="en-US" altLang="ko-KR" sz="1400" dirty="0"/>
              <a:t> </a:t>
            </a:r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육체는 성에 정신은</a:t>
            </a:r>
            <a:r>
              <a:rPr lang="en-US" altLang="ko-KR" sz="1400" dirty="0"/>
              <a:t> </a:t>
            </a:r>
            <a:r>
              <a:rPr lang="ko-KR" altLang="en-US" sz="1400" dirty="0"/>
              <a:t>그녀의 꿈 속에 가두고</a:t>
            </a:r>
            <a:r>
              <a:rPr lang="en-US" altLang="ko-KR" sz="1400" dirty="0"/>
              <a:t> </a:t>
            </a:r>
            <a:r>
              <a:rPr lang="ko-KR" altLang="en-US" sz="1400" dirty="0"/>
              <a:t>그들 스스로 봉인의</a:t>
            </a:r>
            <a:r>
              <a:rPr lang="en-US" altLang="ko-KR" sz="1400" dirty="0"/>
              <a:t> </a:t>
            </a:r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1419" y="4942495"/>
            <a:ext cx="76706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마녀의 곁에 가장 오래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머물렀던 칼리는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마녀가 모든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알고도 가만히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사라질까 불안한 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마찬가지였기에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동조했지만 시간이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지날수록 공허함에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/>
              <a:t>주인이 없는 성은 붕괴하기 시작했고 권속들은 외면한다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그녀는 </a:t>
            </a:r>
            <a:r>
              <a:rPr lang="ko-KR" altLang="en-US" sz="1400" dirty="0">
                <a:latin typeface="+mn-ea"/>
              </a:rPr>
              <a:t>다시 마녀를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87C8-8CC1-43FC-9E20-08594DDD8609}"/>
              </a:ext>
            </a:extLst>
          </p:cNvPr>
          <p:cNvSpPr txBox="1"/>
          <p:nvPr/>
        </p:nvSpPr>
        <p:spPr>
          <a:xfrm>
            <a:off x="5265562" y="6083511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마녀의 꿈속에서 의식을 분리하고</a:t>
            </a:r>
            <a:r>
              <a:rPr lang="en-US" altLang="ko-KR" sz="1400" dirty="0"/>
              <a:t> </a:t>
            </a:r>
            <a:r>
              <a:rPr lang="ko-KR" altLang="en-US" sz="1400" dirty="0"/>
              <a:t>현실로 끄집어 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8462"/>
              </p:ext>
            </p:extLst>
          </p:nvPr>
        </p:nvGraphicFramePr>
        <p:xfrm>
          <a:off x="2784643" y="1349406"/>
          <a:ext cx="5378825" cy="48943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31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4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61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9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78" y="2937712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3F2F3-B670-41F1-9F1B-E574355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46" y="-21073"/>
            <a:ext cx="9200193" cy="6900145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108178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AA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50129"/>
              </p:ext>
            </p:extLst>
          </p:nvPr>
        </p:nvGraphicFramePr>
        <p:xfrm>
          <a:off x="215154" y="1667311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6" y="3298599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9560039" y="3539571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10170850" y="3646103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10170850" y="364610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873</TotalTime>
  <Words>1784</Words>
  <Application>Microsoft Office PowerPoint</Application>
  <PresentationFormat>와이드스크린</PresentationFormat>
  <Paragraphs>598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BusanBada</vt:lpstr>
      <vt:lpstr>HanS CalliPunch</vt:lpstr>
      <vt:lpstr>맑은 고딕</vt:lpstr>
      <vt:lpstr>한컴 쿨재즈 L</vt:lpstr>
      <vt:lpstr>Arial</vt:lpstr>
      <vt:lpstr>Calibri</vt:lpstr>
      <vt:lpstr>Liberty BT</vt:lpstr>
      <vt:lpstr>Times New Roman</vt:lpstr>
      <vt:lpstr>Wingdings</vt:lpstr>
      <vt:lpstr>자각마녀</vt:lpstr>
      <vt:lpstr>자각마녀</vt:lpstr>
      <vt:lpstr>목차</vt:lpstr>
      <vt:lpstr>개발환경</vt:lpstr>
      <vt:lpstr>개발환경</vt:lpstr>
      <vt:lpstr>개발환경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방법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 특징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진행 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hyunwoon kang</cp:lastModifiedBy>
  <cp:revision>74</cp:revision>
  <dcterms:created xsi:type="dcterms:W3CDTF">2017-10-19T01:17:19Z</dcterms:created>
  <dcterms:modified xsi:type="dcterms:W3CDTF">2017-12-10T23:01:08Z</dcterms:modified>
</cp:coreProperties>
</file>